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media/videos/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4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4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11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746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293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146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836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39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35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24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3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75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28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40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208048B-57AF-4F53-BC84-8E0A1033FBEC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1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208048B-57AF-4F53-BC84-8E0A1033FBEC}" type="datetimeFigureOut">
              <a:rPr lang="en-US" smtClean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869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green background&#10;&#10;Description automatically generated with medium confidence">
            <a:extLst>
              <a:ext uri="{FF2B5EF4-FFF2-40B4-BE49-F238E27FC236}">
                <a16:creationId xmlns:a16="http://schemas.microsoft.com/office/drawing/2014/main" id="{F5ECC11D-64B5-21DE-2619-CFBF0EF896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202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ED754B-3A89-E6DB-9266-E3F503E62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2765" y="609601"/>
            <a:ext cx="10204315" cy="3200400"/>
          </a:xfrm>
        </p:spPr>
        <p:txBody>
          <a:bodyPr>
            <a:noAutofit/>
          </a:bodyPr>
          <a:lstStyle/>
          <a:p>
            <a:r>
              <a:rPr lang="en-US" sz="9600" dirty="0" err="1">
                <a:latin typeface="Amasis MT Pro Black" panose="02040A04050005020304" pitchFamily="18" charset="0"/>
              </a:rPr>
              <a:t>ResQ</a:t>
            </a:r>
            <a:r>
              <a:rPr lang="en-US" sz="9600" dirty="0">
                <a:latin typeface="Amasis MT Pro Black" panose="02040A04050005020304" pitchFamily="18" charset="0"/>
              </a:rPr>
              <a:t>-Notify</a:t>
            </a:r>
            <a:endParaRPr lang="en-IN" sz="115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972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A8929-DF50-4FFF-32B0-6A24E83A0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729" y="1045774"/>
            <a:ext cx="3551075" cy="9961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Amasis MT Pro Black" panose="02040A04050005020304" pitchFamily="18" charset="0"/>
              </a:rPr>
              <a:t>Go-pro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4E70F0B-5142-0F77-1A84-1CBA1301A3D0}"/>
              </a:ext>
            </a:extLst>
          </p:cNvPr>
          <p:cNvSpPr txBox="1">
            <a:spLocks/>
          </p:cNvSpPr>
          <p:nvPr/>
        </p:nvSpPr>
        <p:spPr>
          <a:xfrm>
            <a:off x="6653845" y="1045774"/>
            <a:ext cx="9002949" cy="996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>
                <a:latin typeface="Amasis MT Pro Black" panose="02040A04050005020304" pitchFamily="18" charset="0"/>
              </a:rPr>
              <a:t>Dashcam</a:t>
            </a:r>
          </a:p>
        </p:txBody>
      </p:sp>
      <p:pic>
        <p:nvPicPr>
          <p:cNvPr id="1026" name="Picture 2" descr="a black cell phone">
            <a:extLst>
              <a:ext uri="{FF2B5EF4-FFF2-40B4-BE49-F238E27FC236}">
                <a16:creationId xmlns:a16="http://schemas.microsoft.com/office/drawing/2014/main" id="{DD52C13C-A677-06B4-5780-985217593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712" y="2041967"/>
            <a:ext cx="4211159" cy="394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lack and gray digital device">
            <a:extLst>
              <a:ext uri="{FF2B5EF4-FFF2-40B4-BE49-F238E27FC236}">
                <a16:creationId xmlns:a16="http://schemas.microsoft.com/office/drawing/2014/main" id="{FACF263C-F0D5-6196-D0B0-CDEF4AAAA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40" y="2041967"/>
            <a:ext cx="4676617" cy="394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29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247DB-960E-4A94-B9B4-4269E160C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99464"/>
            <a:ext cx="9905998" cy="1734671"/>
          </a:xfrm>
        </p:spPr>
        <p:txBody>
          <a:bodyPr>
            <a:noAutofit/>
          </a:bodyPr>
          <a:lstStyle/>
          <a:p>
            <a:pPr algn="ctr"/>
            <a:r>
              <a:rPr lang="en-IN" sz="3600" dirty="0"/>
              <a:t>Problem Statement</a:t>
            </a:r>
            <a:br>
              <a:rPr lang="en-IN" sz="3600" dirty="0"/>
            </a:br>
            <a:r>
              <a:rPr lang="en-IN" sz="3600" dirty="0"/>
              <a:t>and</a:t>
            </a:r>
            <a:br>
              <a:rPr lang="en-IN" sz="3600" dirty="0"/>
            </a:br>
            <a:r>
              <a:rPr lang="en-IN" sz="3600" dirty="0"/>
              <a:t>Some statistics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D8F99FB-B81D-2CC7-C0C4-C73C88A7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660" y="1792941"/>
            <a:ext cx="9905998" cy="42492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Current road accident reporting and response systems are slow and inefficient, resulting in preventable suffering and loss of lives. Utilizing AI-powered smart cameras, such as dash cams and Go Pros in vehicles, could swiftly detect accidents, enabling faster response and mitigating accident severity.</a:t>
            </a:r>
          </a:p>
          <a:p>
            <a:pPr marL="0" indent="0" algn="ctr">
              <a:buNone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Golden Hour: 19% lives can’t be saved </a:t>
            </a:r>
            <a:endParaRPr lang="en-US" sz="3200" b="0" i="0" dirty="0">
              <a:solidFill>
                <a:srgbClr val="BDC1C6"/>
              </a:solidFill>
              <a:effectLst/>
              <a:latin typeface="Google Sans"/>
            </a:endParaRPr>
          </a:p>
          <a:p>
            <a:pPr marL="0" indent="0" algn="ctr">
              <a:buNone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Death Rate: 17 deaths every hour</a:t>
            </a:r>
            <a:endParaRPr lang="en-US" sz="3200" b="1" spc="-1" dirty="0">
              <a:solidFill>
                <a:schemeClr val="tx1"/>
              </a:solidFill>
              <a:latin typeface="Arial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708066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7A8BA-7EE8-8A9F-7B3C-2507A13B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" y="-95250"/>
            <a:ext cx="12523694" cy="19050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Amasis MT Pro Black" panose="02040A04050005020304" pitchFamily="18" charset="0"/>
              </a:rPr>
              <a:t>Now let’s SEE what the solution is ?</a:t>
            </a:r>
            <a:endParaRPr lang="en-IN" sz="4200" dirty="0">
              <a:latin typeface="Amasis MT Pro Black" panose="02040A04050005020304" pitchFamily="18" charset="0"/>
            </a:endParaRPr>
          </a:p>
        </p:txBody>
      </p:sp>
      <p:pic>
        <p:nvPicPr>
          <p:cNvPr id="8" name="Picture 7" descr="A small electronic device with wires">
            <a:extLst>
              <a:ext uri="{FF2B5EF4-FFF2-40B4-BE49-F238E27FC236}">
                <a16:creationId xmlns:a16="http://schemas.microsoft.com/office/drawing/2014/main" id="{A7421FCD-56D8-D3AF-1325-468309C8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428" y="1608557"/>
            <a:ext cx="4056712" cy="41652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E90374-2791-B713-099D-3817D4ED1D8E}"/>
              </a:ext>
            </a:extLst>
          </p:cNvPr>
          <p:cNvSpPr txBox="1"/>
          <p:nvPr/>
        </p:nvSpPr>
        <p:spPr>
          <a:xfrm>
            <a:off x="5182440" y="5997588"/>
            <a:ext cx="2409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Esp32-CAM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2281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0C20-5B4A-5773-57B0-C32B79780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155" y="-402291"/>
            <a:ext cx="9905998" cy="1905000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Amasis MT Pro Black" panose="02040A04050005020304" pitchFamily="18" charset="0"/>
              </a:rPr>
              <a:t>HOW?</a:t>
            </a:r>
            <a:endParaRPr lang="en-IN" sz="7200" dirty="0">
              <a:latin typeface="Amasis MT Pro Black" panose="02040A04050005020304" pitchFamily="18" charset="0"/>
            </a:endParaRPr>
          </a:p>
        </p:txBody>
      </p:sp>
      <p:pic>
        <p:nvPicPr>
          <p:cNvPr id="4" name="WhatsApp Video 2023-09-10 at 17.47.24">
            <a:hlinkClick r:id="" action="ppaction://media"/>
            <a:extLst>
              <a:ext uri="{FF2B5EF4-FFF2-40B4-BE49-F238E27FC236}">
                <a16:creationId xmlns:a16="http://schemas.microsoft.com/office/drawing/2014/main" id="{30EB8BE6-1624-505F-2315-DB5F2FACD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6473" y="1077769"/>
            <a:ext cx="10649527" cy="52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219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08AAC-5973-332A-B56A-7513F400D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80" y="-430530"/>
            <a:ext cx="11658600" cy="1905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masis MT Pro Black" panose="02040A04050005020304" pitchFamily="18" charset="0"/>
              </a:rPr>
              <a:t>What’s happening here?</a:t>
            </a:r>
            <a:endParaRPr lang="en-IN" sz="4400" dirty="0">
              <a:latin typeface="Amasis MT Pro Black" panose="02040A040500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A4362E-44E3-99C9-4C98-CEACCF860A98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650240" y="997200"/>
            <a:ext cx="3362960" cy="5393440"/>
          </a:xfrm>
          <a:prstGeom prst="rect">
            <a:avLst/>
          </a:prstGeom>
          <a:ln w="0"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972BB3-7B85-3F14-3022-0192E8CABC6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249600" y="997200"/>
            <a:ext cx="7203320" cy="539344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84452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green background&#10;&#10;Description automatically generated with medium confidence">
            <a:extLst>
              <a:ext uri="{FF2B5EF4-FFF2-40B4-BE49-F238E27FC236}">
                <a16:creationId xmlns:a16="http://schemas.microsoft.com/office/drawing/2014/main" id="{F5ECC11D-64B5-21DE-2619-CFBF0EF896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202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ED754B-3A89-E6DB-9266-E3F503E62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2765" y="98613"/>
            <a:ext cx="10204315" cy="3200400"/>
          </a:xfrm>
        </p:spPr>
        <p:txBody>
          <a:bodyPr>
            <a:noAutofit/>
          </a:bodyPr>
          <a:lstStyle/>
          <a:p>
            <a:r>
              <a:rPr lang="en-US" sz="9600" dirty="0" err="1">
                <a:latin typeface="Amasis MT Pro Black" panose="02040A04050005020304" pitchFamily="18" charset="0"/>
              </a:rPr>
              <a:t>ResQ</a:t>
            </a:r>
            <a:r>
              <a:rPr lang="en-US" sz="9600" dirty="0">
                <a:latin typeface="Amasis MT Pro Black" panose="02040A04050005020304" pitchFamily="18" charset="0"/>
              </a:rPr>
              <a:t>-Notify</a:t>
            </a:r>
            <a:endParaRPr lang="en-IN" sz="11500" dirty="0">
              <a:latin typeface="Amasis MT Pro Black" panose="02040A040500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3F98E66-E735-0B1E-CAF0-F71153E30144}"/>
              </a:ext>
            </a:extLst>
          </p:cNvPr>
          <p:cNvSpPr txBox="1">
            <a:spLocks/>
          </p:cNvSpPr>
          <p:nvPr/>
        </p:nvSpPr>
        <p:spPr>
          <a:xfrm>
            <a:off x="1014920" y="977151"/>
            <a:ext cx="10204315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latin typeface="Amasis MT Pro Black" panose="02040A04050005020304" pitchFamily="18" charset="0"/>
              </a:rPr>
              <a:t>WE are open for questions</a:t>
            </a:r>
            <a:endParaRPr lang="en-IN" sz="3200" dirty="0">
              <a:latin typeface="Amasis MT Pro Black" panose="02040A040500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1D9EA53-BD76-D86D-CA55-DD72B96935C3}"/>
              </a:ext>
            </a:extLst>
          </p:cNvPr>
          <p:cNvSpPr txBox="1">
            <a:spLocks/>
          </p:cNvSpPr>
          <p:nvPr/>
        </p:nvSpPr>
        <p:spPr>
          <a:xfrm>
            <a:off x="930610" y="3339354"/>
            <a:ext cx="10204315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 err="1">
                <a:latin typeface="Amasis MT Pro Black" panose="02040A04050005020304" pitchFamily="18" charset="0"/>
              </a:rPr>
              <a:t>AIProStack</a:t>
            </a:r>
            <a:r>
              <a:rPr lang="en-US" sz="2000" dirty="0">
                <a:latin typeface="Amasis MT Pro Black" panose="02040A04050005020304" pitchFamily="18" charset="0"/>
              </a:rPr>
              <a:t> Solutions</a:t>
            </a:r>
          </a:p>
        </p:txBody>
      </p:sp>
    </p:spTree>
    <p:extLst>
      <p:ext uri="{BB962C8B-B14F-4D97-AF65-F5344CB8AC3E}">
        <p14:creationId xmlns:p14="http://schemas.microsoft.com/office/powerpoint/2010/main" val="4043610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04E0D1D8448E43B551339ACE670F8B" ma:contentTypeVersion="13" ma:contentTypeDescription="Create a new document." ma:contentTypeScope="" ma:versionID="58ef25ceedb3be7874df6239e9370d53">
  <xsd:schema xmlns:xsd="http://www.w3.org/2001/XMLSchema" xmlns:xs="http://www.w3.org/2001/XMLSchema" xmlns:p="http://schemas.microsoft.com/office/2006/metadata/properties" xmlns:ns3="064719f4-f115-4ae5-a3f8-54e6addf8bab" xmlns:ns4="9a6f285e-fd15-4eae-8c43-b58f8b241701" targetNamespace="http://schemas.microsoft.com/office/2006/metadata/properties" ma:root="true" ma:fieldsID="423a3f5b62a35bdfe7fc26a68860483d" ns3:_="" ns4:_="">
    <xsd:import namespace="064719f4-f115-4ae5-a3f8-54e6addf8bab"/>
    <xsd:import namespace="9a6f285e-fd15-4eae-8c43-b58f8b24170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4719f4-f115-4ae5-a3f8-54e6addf8b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6f285e-fd15-4eae-8c43-b58f8b24170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4719f4-f115-4ae5-a3f8-54e6addf8bab" xsi:nil="true"/>
  </documentManagement>
</p:properties>
</file>

<file path=customXml/itemProps1.xml><?xml version="1.0" encoding="utf-8"?>
<ds:datastoreItem xmlns:ds="http://schemas.openxmlformats.org/officeDocument/2006/customXml" ds:itemID="{F2F77DEA-1ECB-4B70-B562-93EC5CAFA0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4719f4-f115-4ae5-a3f8-54e6addf8bab"/>
    <ds:schemaRef ds:uri="9a6f285e-fd15-4eae-8c43-b58f8b2417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601675-F3C1-4018-BDB9-F23430BBA5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17C9ED-C81E-4CF6-B12D-E6929880D5E5}">
  <ds:schemaRefs>
    <ds:schemaRef ds:uri="9a6f285e-fd15-4eae-8c43-b58f8b241701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064719f4-f115-4ae5-a3f8-54e6addf8bab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99</Words>
  <PresentationFormat>Widescreen</PresentationFormat>
  <Paragraphs>14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Amasis MT Pro Black</vt:lpstr>
      <vt:lpstr>Arial</vt:lpstr>
      <vt:lpstr>Century Gothic</vt:lpstr>
      <vt:lpstr>Google Sans</vt:lpstr>
      <vt:lpstr>Söhne</vt:lpstr>
      <vt:lpstr>Mesh</vt:lpstr>
      <vt:lpstr>ResQ-Notify</vt:lpstr>
      <vt:lpstr>Go-pro</vt:lpstr>
      <vt:lpstr>Problem Statement and Some statistics</vt:lpstr>
      <vt:lpstr>Now let’s SEE what the solution is ?</vt:lpstr>
      <vt:lpstr>HOW?</vt:lpstr>
      <vt:lpstr>What’s happening here?</vt:lpstr>
      <vt:lpstr>ResQ-Notify</vt:lpstr>
    </vt:vector>
  </TitlesOfParts>
  <Company/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ResQ-Notify</dc:title>
  <cp:revision>3</cp:revision>
  <dcterms:created xsi:type="dcterms:W3CDTF">2023-09-10T05:37:36Z</dcterms:created>
  <dcterms:modified xsi:type="dcterms:W3CDTF">2023-09-10T12:45:56Z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0x0101005104E0D1D8448E43B551339ACE670F8B</vt:lpwstr>
  </property>
</Properties>
</file>

<file path=docProps/thumbnail.jpeg>
</file>